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0" d="100"/>
          <a:sy n="40" d="100"/>
        </p:scale>
        <p:origin x="1308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17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205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521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24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39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959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85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4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67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52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86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0B2C6-EBAB-4CAC-862E-C3305859F1C6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4C93C-AD9B-4A64-9D64-2E41B414F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17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673802" y="3083920"/>
            <a:ext cx="6042992" cy="5565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" y="2487572"/>
            <a:ext cx="3369190" cy="1722783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56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4957 -0.00209 " pathEditMode="relative" rAng="0" ptsTypes="AA">
                                      <p:cBhvr>
                                        <p:cTn id="6" dur="1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673802" y="3083920"/>
            <a:ext cx="6042992" cy="5565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" y="2487572"/>
            <a:ext cx="3369190" cy="1722783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61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4957 -0.00209 " pathEditMode="relative" rAng="0" ptsTypes="AA">
                                      <p:cBhvr>
                                        <p:cTn id="6" dur="1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1</cp:revision>
  <dcterms:created xsi:type="dcterms:W3CDTF">2017-01-02T18:55:05Z</dcterms:created>
  <dcterms:modified xsi:type="dcterms:W3CDTF">2017-01-02T18:55:45Z</dcterms:modified>
</cp:coreProperties>
</file>